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4" r:id="rId1"/>
    <p:sldMasterId id="2147483770" r:id="rId2"/>
    <p:sldMasterId id="2147483806" r:id="rId3"/>
    <p:sldMasterId id="2147483898" r:id="rId4"/>
    <p:sldMasterId id="2147483929" r:id="rId5"/>
    <p:sldMasterId id="2147483941" r:id="rId6"/>
  </p:sldMasterIdLst>
  <p:sldIdLst>
    <p:sldId id="256" r:id="rId7"/>
    <p:sldId id="257" r:id="rId8"/>
    <p:sldId id="259" r:id="rId9"/>
    <p:sldId id="258" r:id="rId10"/>
    <p:sldId id="261" r:id="rId11"/>
    <p:sldId id="264" r:id="rId12"/>
    <p:sldId id="265" r:id="rId13"/>
    <p:sldId id="263" r:id="rId14"/>
    <p:sldId id="269" r:id="rId15"/>
    <p:sldId id="270" r:id="rId16"/>
    <p:sldId id="266" r:id="rId17"/>
    <p:sldId id="271" r:id="rId18"/>
    <p:sldId id="260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/>
  </p:normalViewPr>
  <p:slideViewPr>
    <p:cSldViewPr snapToGrid="0">
      <p:cViewPr varScale="1">
        <p:scale>
          <a:sx n="77" d="100"/>
          <a:sy n="77" d="100"/>
        </p:scale>
        <p:origin x="1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18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2514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2105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1204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1601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60846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50499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331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7791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92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16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655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34E6425-0181-43F2-84FC-787E803FD2F8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195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97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320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4305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317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156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189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58466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095378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17386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5855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224352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4026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35547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235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A879A6-0FD0-4734-A311-86BFCA472E6E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940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10662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74248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88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13197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73505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549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682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190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10514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764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75009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014910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971163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527893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14150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9880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18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47072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17259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146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811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51828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331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321835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42798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983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99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653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51896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273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2061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78944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4975607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142181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039790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90955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79385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6466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134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44461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872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63706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47245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1672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5168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85001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737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76E86A4C-8E40-4F87-A4F0-01A0687C5742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80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35E72C73-2D91-4E12-BA25-F0AA0C03599B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76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0779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320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49924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6472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41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55379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7901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356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8872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9778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7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0792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46084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70445"/>
      </p:ext>
    </p:extLst>
  </p:cSld>
  <p:clrMapOvr>
    <a:masterClrMapping/>
  </p:clrMapOvr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5179823"/>
      </p:ext>
    </p:extLst>
  </p:cSld>
  <p:clrMapOvr>
    <a:masterClrMapping/>
  </p:clrMapOvr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58805"/>
      </p:ext>
    </p:extLst>
  </p:cSld>
  <p:clrMapOvr>
    <a:masterClrMapping/>
  </p:clrMapOvr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4063022"/>
      </p:ext>
    </p:extLst>
  </p:cSld>
  <p:clrMapOvr>
    <a:masterClrMapping/>
  </p:clrMapOvr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85121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86954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38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11.jp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8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49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6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  <p:sldLayoutId id="2147483823" r:id="rId17"/>
    <p:sldLayoutId id="2147483824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74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584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hf sldNum="0" hdr="0" ftr="0" dt="0"/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93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95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19.xml"/><Relationship Id="rId5" Type="http://schemas.openxmlformats.org/officeDocument/2006/relationships/slide" Target="slide8.xml"/><Relationship Id="rId4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8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9.xml"/><Relationship Id="rId4" Type="http://schemas.openxmlformats.org/officeDocument/2006/relationships/slide" Target="slide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83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7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Impossible game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Play at your own risk</a:t>
            </a:r>
          </a:p>
          <a:p>
            <a:r>
              <a:rPr lang="en-US" dirty="0"/>
              <a:t>Creator: </a:t>
            </a:r>
            <a:r>
              <a:rPr lang="en-US" dirty="0" err="1"/>
              <a:t>Nevin</a:t>
            </a:r>
            <a:r>
              <a:rPr lang="en-US" dirty="0"/>
              <a:t> </a:t>
            </a:r>
            <a:r>
              <a:rPr lang="en-US" dirty="0" err="1"/>
              <a:t>Ndonwi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220564" y="5695405"/>
            <a:ext cx="3879668" cy="10319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2" action="ppaction://hlinksldjump"/>
              </a:rPr>
              <a:t>This is my first time playing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858000" y="5584372"/>
            <a:ext cx="4545874" cy="12736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3" action="ppaction://hlinksldjump"/>
              </a:rPr>
              <a:t>I HAVE READ THE DISCLAIMER AND TUTORIAL  LET ME 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30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hlinkHover r:id="" action="ppaction://hlinkshowjump?jump=nextslide"/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1597" cy="6836200"/>
          </a:xfrm>
        </p:spPr>
      </p:pic>
      <p:sp>
        <p:nvSpPr>
          <p:cNvPr id="16" name="Horizontal Scroll 15">
            <a:hlinkClick r:id="" action="ppaction://hlinkshowjump?jump=nextslide"/>
          </p:cNvPr>
          <p:cNvSpPr/>
          <p:nvPr/>
        </p:nvSpPr>
        <p:spPr>
          <a:xfrm rot="1526854">
            <a:off x="978112" y="790809"/>
            <a:ext cx="5595404" cy="2641600"/>
          </a:xfrm>
          <a:prstGeom prst="horizontalScroll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2670629" cy="1712686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359368" y="1140640"/>
            <a:ext cx="1654800" cy="3430006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46743" y="4157657"/>
            <a:ext cx="2423886" cy="206102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6374860">
            <a:off x="7217633" y="3793615"/>
            <a:ext cx="908267" cy="3145011"/>
          </a:xfrm>
          <a:prstGeom prst="downArrow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rot="5400000">
            <a:off x="3766058" y="2989942"/>
            <a:ext cx="1509486" cy="4644573"/>
          </a:xfrm>
          <a:prstGeom prst="triangle">
            <a:avLst>
              <a:gd name="adj" fmla="val 50730"/>
            </a:avLst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8239694" y="2680367"/>
            <a:ext cx="2674257" cy="3130770"/>
          </a:xfrm>
          <a:prstGeom prst="star5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lock Arc 12"/>
          <p:cNvSpPr/>
          <p:nvPr/>
        </p:nvSpPr>
        <p:spPr>
          <a:xfrm>
            <a:off x="9265328" y="2270736"/>
            <a:ext cx="2513578" cy="2706854"/>
          </a:xfrm>
          <a:prstGeom prst="blockArc">
            <a:avLst/>
          </a:prstGeom>
          <a:solidFill>
            <a:srgbClr val="7030A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>
            <a:hlinkHover r:id="" action="ppaction://hlinkshowjump?jump=lastslide"/>
          </p:cNvPr>
          <p:cNvSpPr/>
          <p:nvPr/>
        </p:nvSpPr>
        <p:spPr>
          <a:xfrm>
            <a:off x="10987200" y="3033486"/>
            <a:ext cx="1161143" cy="1349516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988456" y="507999"/>
            <a:ext cx="10159887" cy="1271845"/>
          </a:xfrm>
        </p:spPr>
        <p:txBody>
          <a:bodyPr>
            <a:normAutofit fontScale="90000"/>
          </a:bodyPr>
          <a:lstStyle/>
          <a:p>
            <a:r>
              <a:rPr lang="en-US" dirty="0"/>
              <a:t>Find the pattern</a:t>
            </a:r>
            <a:br>
              <a:rPr lang="en-US" dirty="0"/>
            </a:br>
            <a:r>
              <a:rPr lang="en-US" dirty="0"/>
              <a:t>get through the maze</a:t>
            </a:r>
            <a:br>
              <a:rPr lang="en-US" dirty="0"/>
            </a:br>
            <a:r>
              <a:rPr lang="en-US" dirty="0"/>
              <a:t>CLICK the BLACK oval</a:t>
            </a:r>
          </a:p>
        </p:txBody>
      </p:sp>
      <p:sp>
        <p:nvSpPr>
          <p:cNvPr id="17" name="Oval 16">
            <a:hlinkClick r:id="" action="ppaction://hlinkshowjump?jump=nextslide"/>
          </p:cNvPr>
          <p:cNvSpPr/>
          <p:nvPr/>
        </p:nvSpPr>
        <p:spPr>
          <a:xfrm>
            <a:off x="5631190" y="2555673"/>
            <a:ext cx="2757714" cy="1327932"/>
          </a:xfrm>
          <a:prstGeom prst="ellipse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hlinkHover r:id="" action="ppaction://hlinkshowjump?jump=nextslide"/>
          </p:cNvPr>
          <p:cNvSpPr/>
          <p:nvPr/>
        </p:nvSpPr>
        <p:spPr>
          <a:xfrm>
            <a:off x="7671766" y="3708244"/>
            <a:ext cx="1457720" cy="849241"/>
          </a:xfrm>
          <a:prstGeom prst="rect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Callout 18">
            <a:hlinkClick r:id="rId3" action="ppaction://hlinksldjump"/>
            <a:hlinkHover r:id="" action="ppaction://hlinkshowjump?jump=nextslide"/>
          </p:cNvPr>
          <p:cNvSpPr/>
          <p:nvPr/>
        </p:nvSpPr>
        <p:spPr>
          <a:xfrm>
            <a:off x="865705" y="5605016"/>
            <a:ext cx="5994400" cy="1168120"/>
          </a:xfrm>
          <a:prstGeom prst="rightArrowCallou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hlinkClick r:id="rId3" action="ppaction://hlinksldjump"/>
            <a:hlinkHover r:id="" action="ppaction://hlinkshowjump?jump=nextslide"/>
          </p:cNvPr>
          <p:cNvSpPr/>
          <p:nvPr/>
        </p:nvSpPr>
        <p:spPr>
          <a:xfrm>
            <a:off x="6394638" y="5907001"/>
            <a:ext cx="3596551" cy="993948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2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8491" y="1541416"/>
            <a:ext cx="4676503" cy="973183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18" y="339633"/>
            <a:ext cx="8847909" cy="4976949"/>
          </a:xfrm>
        </p:spPr>
      </p:pic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3892732" y="5603965"/>
            <a:ext cx="5042262" cy="9144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hlinkClick r:id="rId3" action="ppaction://hlinksldjump"/>
              </a:rPr>
              <a:t>Click here failure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9237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5</a:t>
            </a:r>
          </a:p>
        </p:txBody>
      </p:sp>
      <p:pic>
        <p:nvPicPr>
          <p:cNvPr id="21" name="Content Placeholder 20">
            <a:hlinkHover r:id="" action="ppaction://hlinkshowjump?jump=nextslide"/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" y="-11955"/>
            <a:ext cx="12178937" cy="6851964"/>
          </a:xfrm>
        </p:spPr>
      </p:pic>
      <p:sp>
        <p:nvSpPr>
          <p:cNvPr id="4" name="Flowchart: Process 3"/>
          <p:cNvSpPr/>
          <p:nvPr/>
        </p:nvSpPr>
        <p:spPr>
          <a:xfrm>
            <a:off x="4023359" y="4572373"/>
            <a:ext cx="7737566" cy="3525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Process 4"/>
          <p:cNvSpPr/>
          <p:nvPr/>
        </p:nvSpPr>
        <p:spPr>
          <a:xfrm>
            <a:off x="8660674" y="0"/>
            <a:ext cx="3531326" cy="338477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REMEMBER THE DISCLAIMER ?</a:t>
            </a:r>
          </a:p>
          <a:p>
            <a:pPr algn="ctr"/>
            <a:r>
              <a:rPr lang="en-US" dirty="0"/>
              <a:t>(don’t touch the flowers)</a:t>
            </a:r>
          </a:p>
          <a:p>
            <a:pPr algn="ctr"/>
            <a:r>
              <a:rPr lang="en-US" dirty="0"/>
              <a:t>Reach the answer and click it.</a:t>
            </a:r>
          </a:p>
        </p:txBody>
      </p:sp>
      <p:sp>
        <p:nvSpPr>
          <p:cNvPr id="6" name="Rectangle 5"/>
          <p:cNvSpPr/>
          <p:nvPr/>
        </p:nvSpPr>
        <p:spPr>
          <a:xfrm rot="19595510">
            <a:off x="1544330" y="2696598"/>
            <a:ext cx="7974874" cy="40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 rot="7904459">
            <a:off x="2328205" y="-307701"/>
            <a:ext cx="309839" cy="602197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/>
          <p:cNvSpPr/>
          <p:nvPr/>
        </p:nvSpPr>
        <p:spPr>
          <a:xfrm rot="17381595">
            <a:off x="2497864" y="3288764"/>
            <a:ext cx="6952217" cy="41653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09897" y="5184342"/>
            <a:ext cx="8530046" cy="710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/>
          <p:cNvSpPr/>
          <p:nvPr/>
        </p:nvSpPr>
        <p:spPr>
          <a:xfrm rot="1418705">
            <a:off x="-555169" y="2404228"/>
            <a:ext cx="12677763" cy="42002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Process 12"/>
          <p:cNvSpPr/>
          <p:nvPr/>
        </p:nvSpPr>
        <p:spPr>
          <a:xfrm>
            <a:off x="561703" y="6373670"/>
            <a:ext cx="10426337" cy="31195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hlinkClick r:id="rId3" action="ppaction://hlinksldjump"/>
          </p:cNvPr>
          <p:cNvSpPr/>
          <p:nvPr/>
        </p:nvSpPr>
        <p:spPr>
          <a:xfrm>
            <a:off x="919749" y="4620522"/>
            <a:ext cx="1645920" cy="12938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2+2</a:t>
            </a:r>
          </a:p>
        </p:txBody>
      </p:sp>
      <p:sp>
        <p:nvSpPr>
          <p:cNvPr id="15" name="Oval 14">
            <a:hlinkClick r:id="rId4" action="ppaction://hlinksldjump"/>
          </p:cNvPr>
          <p:cNvSpPr/>
          <p:nvPr/>
        </p:nvSpPr>
        <p:spPr>
          <a:xfrm>
            <a:off x="-107233" y="5923491"/>
            <a:ext cx="2356780" cy="10061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 N’ES PAS STUPIDE </a:t>
            </a:r>
          </a:p>
        </p:txBody>
      </p:sp>
      <p:sp>
        <p:nvSpPr>
          <p:cNvPr id="16" name="Oval 15">
            <a:hlinkClick r:id="rId4" action="ppaction://hlinksldjump"/>
          </p:cNvPr>
          <p:cNvSpPr/>
          <p:nvPr/>
        </p:nvSpPr>
        <p:spPr>
          <a:xfrm>
            <a:off x="3770119" y="4245812"/>
            <a:ext cx="1245442" cy="1103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3.141</a:t>
            </a:r>
          </a:p>
        </p:txBody>
      </p:sp>
      <p:sp>
        <p:nvSpPr>
          <p:cNvPr id="17" name="Oval 16">
            <a:hlinkClick r:id="rId5" action="ppaction://hlinksldjump"/>
          </p:cNvPr>
          <p:cNvSpPr/>
          <p:nvPr/>
        </p:nvSpPr>
        <p:spPr>
          <a:xfrm>
            <a:off x="10600737" y="3930461"/>
            <a:ext cx="1395513" cy="1447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</a:t>
            </a:r>
          </a:p>
        </p:txBody>
      </p:sp>
      <p:sp>
        <p:nvSpPr>
          <p:cNvPr id="18" name="Oval 17">
            <a:hlinkClick r:id="rId4" action="ppaction://hlinksldjump"/>
          </p:cNvPr>
          <p:cNvSpPr/>
          <p:nvPr/>
        </p:nvSpPr>
        <p:spPr>
          <a:xfrm>
            <a:off x="13063" y="76657"/>
            <a:ext cx="1515291" cy="1325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CLICK ME</a:t>
            </a:r>
          </a:p>
        </p:txBody>
      </p:sp>
      <p:sp>
        <p:nvSpPr>
          <p:cNvPr id="19" name="Oval 18"/>
          <p:cNvSpPr/>
          <p:nvPr/>
        </p:nvSpPr>
        <p:spPr>
          <a:xfrm>
            <a:off x="3556070" y="1200359"/>
            <a:ext cx="1447648" cy="1260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</a:t>
            </a:r>
            <a:r>
              <a:rPr lang="en-US" dirty="0">
                <a:hlinkClick r:id="rId3" action="ppaction://hlinksldjump"/>
              </a:rPr>
              <a:t>ME</a:t>
            </a:r>
            <a:endParaRPr lang="en-US" dirty="0"/>
          </a:p>
        </p:txBody>
      </p:sp>
      <p:sp>
        <p:nvSpPr>
          <p:cNvPr id="20" name="Oval 19">
            <a:hlinkClick r:id="rId4" action="ppaction://hlinksldjump"/>
          </p:cNvPr>
          <p:cNvSpPr/>
          <p:nvPr/>
        </p:nvSpPr>
        <p:spPr>
          <a:xfrm>
            <a:off x="6350368" y="-149632"/>
            <a:ext cx="1306508" cy="10525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JUST QUIT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282437" y="5257433"/>
            <a:ext cx="2334715" cy="1058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3" action="ppaction://hlinksldjump"/>
              </a:rPr>
              <a:t>Question</a:t>
            </a:r>
            <a:r>
              <a:rPr lang="en-US" dirty="0"/>
              <a:t> 5 </a:t>
            </a:r>
          </a:p>
          <a:p>
            <a:pPr algn="ctr"/>
            <a:r>
              <a:rPr lang="en-US" dirty="0"/>
              <a:t>That is all you need to know </a:t>
            </a:r>
          </a:p>
        </p:txBody>
      </p:sp>
    </p:spTree>
    <p:extLst>
      <p:ext uri="{BB962C8B-B14F-4D97-AF65-F5344CB8AC3E}">
        <p14:creationId xmlns:p14="http://schemas.microsoft.com/office/powerpoint/2010/main" val="62079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790" y="536537"/>
            <a:ext cx="9905998" cy="1905000"/>
          </a:xfrm>
        </p:spPr>
        <p:txBody>
          <a:bodyPr/>
          <a:lstStyle/>
          <a:p>
            <a:r>
              <a:rPr lang="en-US" dirty="0"/>
              <a:t> YOU ARE BAD AT THIS GAME LOL…………..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66494" y="5537639"/>
            <a:ext cx="6914367" cy="10189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Prove my game wrong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35" y="1680754"/>
            <a:ext cx="1648055" cy="1771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2538797">
            <a:off x="8007531" y="2514599"/>
            <a:ext cx="2651760" cy="5421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game kicked your butt </a:t>
            </a:r>
          </a:p>
        </p:txBody>
      </p:sp>
      <p:sp>
        <p:nvSpPr>
          <p:cNvPr id="8" name="Rectangle 7"/>
          <p:cNvSpPr/>
          <p:nvPr/>
        </p:nvSpPr>
        <p:spPr>
          <a:xfrm>
            <a:off x="582406" y="4519749"/>
            <a:ext cx="2004040" cy="142385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don’t have the guts to try again do you?</a:t>
            </a:r>
          </a:p>
        </p:txBody>
      </p:sp>
      <p:sp>
        <p:nvSpPr>
          <p:cNvPr id="9" name="5-Point Star 8">
            <a:hlinkClick r:id="rId3" action="ppaction://hlinksldjump"/>
          </p:cNvPr>
          <p:cNvSpPr/>
          <p:nvPr/>
        </p:nvSpPr>
        <p:spPr>
          <a:xfrm>
            <a:off x="9379250" y="4052826"/>
            <a:ext cx="2641067" cy="2299064"/>
          </a:xfrm>
          <a:prstGeom prst="star5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TRY AGAIN</a:t>
            </a:r>
          </a:p>
        </p:txBody>
      </p:sp>
      <p:sp>
        <p:nvSpPr>
          <p:cNvPr id="3" name="Rectangle 2">
            <a:hlinkClick r:id="" action="ppaction://hlinkshowjump?jump=endshow"/>
          </p:cNvPr>
          <p:cNvSpPr/>
          <p:nvPr/>
        </p:nvSpPr>
        <p:spPr>
          <a:xfrm>
            <a:off x="2438400" y="3004457"/>
            <a:ext cx="1683657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wish to quit</a:t>
            </a:r>
          </a:p>
        </p:txBody>
      </p:sp>
      <p:sp>
        <p:nvSpPr>
          <p:cNvPr id="10" name="Flowchart: Process 9">
            <a:hlinkClick r:id="rId3" action="ppaction://hlinksldjump"/>
          </p:cNvPr>
          <p:cNvSpPr/>
          <p:nvPr/>
        </p:nvSpPr>
        <p:spPr>
          <a:xfrm>
            <a:off x="6968702" y="3572083"/>
            <a:ext cx="2403565" cy="914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RESTART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B6079E1-72BA-4D0A-9DEF-E6EA33BCDCE8}"/>
              </a:ext>
            </a:extLst>
          </p:cNvPr>
          <p:cNvSpPr/>
          <p:nvPr/>
        </p:nvSpPr>
        <p:spPr>
          <a:xfrm>
            <a:off x="4526481" y="1713072"/>
            <a:ext cx="2079321" cy="1491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Just get better, It’s not that hard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 </a:t>
            </a:r>
            <a:endParaRPr lang="en-US" dirty="0"/>
          </a:p>
        </p:txBody>
      </p:sp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EE57A2F0-BE34-4CBF-AB0A-1B49ECF0F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503" y="4471852"/>
            <a:ext cx="1781175" cy="914400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F1E71925-6E54-4297-9A4D-F3BDFAC29BED}"/>
              </a:ext>
            </a:extLst>
          </p:cNvPr>
          <p:cNvSpPr/>
          <p:nvPr/>
        </p:nvSpPr>
        <p:spPr>
          <a:xfrm>
            <a:off x="4654792" y="3294345"/>
            <a:ext cx="1570644" cy="97285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Just improve yourself</a:t>
            </a:r>
          </a:p>
        </p:txBody>
      </p:sp>
    </p:spTree>
    <p:extLst>
      <p:ext uri="{BB962C8B-B14F-4D97-AF65-F5344CB8AC3E}">
        <p14:creationId xmlns:p14="http://schemas.microsoft.com/office/powerpoint/2010/main" val="162100792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34" y="685801"/>
            <a:ext cx="9522822" cy="5283926"/>
          </a:xfrm>
        </p:spPr>
      </p:pic>
      <p:sp>
        <p:nvSpPr>
          <p:cNvPr id="5" name="Rectangle 4"/>
          <p:cNvSpPr/>
          <p:nvPr/>
        </p:nvSpPr>
        <p:spPr>
          <a:xfrm>
            <a:off x="10776856" y="0"/>
            <a:ext cx="1415144" cy="6861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amazed your stupid self was able to have the minimum IQ to get through this game.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0776856" cy="68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85800"/>
            <a:ext cx="1254034" cy="6175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5335" y="5969727"/>
            <a:ext cx="9981521" cy="88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48594" y="5966428"/>
            <a:ext cx="6596743" cy="88827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YOU WIN!!!!!</a:t>
            </a:r>
          </a:p>
        </p:txBody>
      </p:sp>
      <p:sp>
        <p:nvSpPr>
          <p:cNvPr id="3" name="Oval 2">
            <a:hlinkClick r:id="rId3" action="ppaction://hlinksldjump"/>
          </p:cNvPr>
          <p:cNvSpPr/>
          <p:nvPr/>
        </p:nvSpPr>
        <p:spPr>
          <a:xfrm>
            <a:off x="795335" y="6113417"/>
            <a:ext cx="2392002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to the beginning </a:t>
            </a:r>
          </a:p>
        </p:txBody>
      </p:sp>
    </p:spTree>
    <p:extLst>
      <p:ext uri="{BB962C8B-B14F-4D97-AF65-F5344CB8AC3E}">
        <p14:creationId xmlns:p14="http://schemas.microsoft.com/office/powerpoint/2010/main" val="3870204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9600" dirty="0"/>
              <a:t>DISCLAIMER……..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765" y="2194560"/>
            <a:ext cx="10685417" cy="287958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837765"/>
            <a:ext cx="11703745" cy="2481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am not responsible if  you throw a temper tantrum or go on a gamer rage when playing this game</a:t>
            </a:r>
          </a:p>
          <a:p>
            <a:pPr algn="ctr"/>
            <a:r>
              <a:rPr lang="en-US" dirty="0"/>
              <a:t>I am not responsible for your actions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5714" y="4478895"/>
            <a:ext cx="4676503" cy="992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BE SMART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030719"/>
            <a:ext cx="2116183" cy="12675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Remember pi</a:t>
            </a:r>
          </a:p>
        </p:txBody>
      </p:sp>
      <p:sp>
        <p:nvSpPr>
          <p:cNvPr id="8" name="Rectangle 7"/>
          <p:cNvSpPr/>
          <p:nvPr/>
        </p:nvSpPr>
        <p:spPr>
          <a:xfrm>
            <a:off x="8399417" y="4572000"/>
            <a:ext cx="3161212" cy="8996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2" action="ppaction://hlinksldjump"/>
              </a:rPr>
              <a:t>I agree to the terms and conditions of this game </a:t>
            </a:r>
          </a:p>
          <a:p>
            <a:pPr algn="ctr"/>
            <a:r>
              <a:rPr lang="en-US" dirty="0">
                <a:hlinkClick r:id="rId2" action="ppaction://hlinksldjump"/>
              </a:rPr>
              <a:t>(press to Tutorial)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7759337" y="0"/>
            <a:ext cx="3696789" cy="183776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ANSWER TO QUESTION 7 </a:t>
            </a:r>
            <a:r>
              <a:rPr lang="en-US" dirty="0" err="1">
                <a:solidFill>
                  <a:schemeClr val="tx1"/>
                </a:solidFill>
              </a:rPr>
              <a:t>isss</a:t>
            </a:r>
            <a:r>
              <a:rPr lang="en-US" dirty="0">
                <a:solidFill>
                  <a:schemeClr val="tx1"/>
                </a:solidFill>
              </a:rPr>
              <a:t>….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(Jokes on you there is no Question 7 )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CDBA719-A3D0-4DE4-833A-8B5E40B0B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" y="2794344"/>
            <a:ext cx="4020111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92649"/>
      </p:ext>
    </p:extLst>
  </p:cSld>
  <p:clrMapOvr>
    <a:masterClrMapping/>
  </p:clrMapOvr>
  <p:transition spd="slow" advClick="0" advTm="10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TUTORIAL……………………………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2651759"/>
            <a:ext cx="10156371" cy="1724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ARE GOING TO BE GIVEN A MULTIPLE CHOICE QUESTION AND  YOU MAY OR MAY NOT BE TIMED TO ANSWER IT.</a:t>
            </a:r>
          </a:p>
          <a:p>
            <a:pPr algn="ctr"/>
            <a:br>
              <a:rPr lang="en-US" dirty="0"/>
            </a:br>
            <a:r>
              <a:rPr lang="en-US" dirty="0"/>
              <a:t>OOOOOOOR YOU MIGHT BE GIVEN A MAZE AND HAVE TO GET THROUGH IT .</a:t>
            </a:r>
          </a:p>
          <a:p>
            <a:pPr algn="ctr"/>
            <a:r>
              <a:rPr lang="en-US" dirty="0"/>
              <a:t>( IT MAY OR MAY NOT BE TIMED)</a:t>
            </a:r>
          </a:p>
        </p:txBody>
      </p:sp>
      <p:sp>
        <p:nvSpPr>
          <p:cNvPr id="5" name="Oval 4"/>
          <p:cNvSpPr/>
          <p:nvPr/>
        </p:nvSpPr>
        <p:spPr>
          <a:xfrm>
            <a:off x="3964001" y="4964419"/>
            <a:ext cx="3840480" cy="131934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2" action="ppaction://hlinksldjump"/>
              </a:rPr>
              <a:t>I AM READY YOU IDIOT LET ME START.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3031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CLOSELY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22" y="1905001"/>
            <a:ext cx="10627178" cy="4460001"/>
          </a:xfrm>
        </p:spPr>
      </p:pic>
    </p:spTree>
    <p:extLst>
      <p:ext uri="{BB962C8B-B14F-4D97-AF65-F5344CB8AC3E}">
        <p14:creationId xmlns:p14="http://schemas.microsoft.com/office/powerpoint/2010/main" val="24020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split orient="vert"/>
      </p:transition>
    </mc:Choice>
    <mc:Fallback xmlns="">
      <p:transition spd="slow" advClick="0" advTm="4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part of </a:t>
            </a:r>
            <a:r>
              <a:rPr lang="en-US" dirty="0" err="1"/>
              <a:t>spiderman’s</a:t>
            </a:r>
            <a:r>
              <a:rPr lang="en-US" dirty="0"/>
              <a:t> face Faded first?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5-Point Star 3">
            <a:hlinkClick r:id="rId2" action="ppaction://hlinksldjump"/>
          </p:cNvPr>
          <p:cNvSpPr/>
          <p:nvPr/>
        </p:nvSpPr>
        <p:spPr>
          <a:xfrm>
            <a:off x="876300" y="3130550"/>
            <a:ext cx="3403600" cy="27051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 shoulders</a:t>
            </a:r>
          </a:p>
        </p:txBody>
      </p:sp>
      <p:sp>
        <p:nvSpPr>
          <p:cNvPr id="5" name="Right Arrow 4">
            <a:hlinkClick r:id="rId3" action="ppaction://hlinksldjump"/>
          </p:cNvPr>
          <p:cNvSpPr/>
          <p:nvPr/>
        </p:nvSpPr>
        <p:spPr>
          <a:xfrm>
            <a:off x="8178800" y="3352800"/>
            <a:ext cx="2743200" cy="23876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Dude Spiderman dying was </a:t>
            </a:r>
            <a:r>
              <a:rPr lang="en-US" dirty="0" err="1"/>
              <a:t>kinda</a:t>
            </a:r>
            <a:r>
              <a:rPr lang="en-US" dirty="0"/>
              <a:t> sad </a:t>
            </a:r>
            <a:r>
              <a:rPr lang="en-US" dirty="0">
                <a:sym typeface="Wingdings" panose="05000000000000000000" pitchFamily="2" charset="2"/>
              </a:rPr>
              <a:t>  </a:t>
            </a:r>
            <a:endParaRPr lang="en-US" dirty="0"/>
          </a:p>
        </p:txBody>
      </p:sp>
      <p:sp>
        <p:nvSpPr>
          <p:cNvPr id="6" name="Oval 5">
            <a:hlinkClick r:id="rId2" action="ppaction://hlinksldjump"/>
          </p:cNvPr>
          <p:cNvSpPr/>
          <p:nvPr/>
        </p:nvSpPr>
        <p:spPr>
          <a:xfrm>
            <a:off x="4864100" y="3352800"/>
            <a:ext cx="2730500" cy="26162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 Neck faded first you idiot</a:t>
            </a:r>
          </a:p>
        </p:txBody>
      </p:sp>
      <p:sp>
        <p:nvSpPr>
          <p:cNvPr id="7" name="Oval 6">
            <a:hlinkClick r:id="rId4" action="ppaction://hlinksldjump"/>
          </p:cNvPr>
          <p:cNvSpPr/>
          <p:nvPr/>
        </p:nvSpPr>
        <p:spPr>
          <a:xfrm>
            <a:off x="3198767" y="2188030"/>
            <a:ext cx="6061166" cy="102761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DUDE SPIDERMAN IS WORTHLESS</a:t>
            </a:r>
          </a:p>
        </p:txBody>
      </p:sp>
      <p:sp>
        <p:nvSpPr>
          <p:cNvPr id="8" name="5-Point Star 3">
            <a:hlinkClick r:id="rId2" action="ppaction://hlinksldjump"/>
            <a:extLst>
              <a:ext uri="{FF2B5EF4-FFF2-40B4-BE49-F238E27FC236}">
                <a16:creationId xmlns:a16="http://schemas.microsoft.com/office/drawing/2014/main" id="{E90E6C06-F6DB-434E-8E65-1739B910D8CF}"/>
              </a:ext>
            </a:extLst>
          </p:cNvPr>
          <p:cNvSpPr/>
          <p:nvPr/>
        </p:nvSpPr>
        <p:spPr>
          <a:xfrm>
            <a:off x="-152641" y="58337"/>
            <a:ext cx="3403600" cy="2705100"/>
          </a:xfrm>
          <a:prstGeom prst="star5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 chest faded first</a:t>
            </a:r>
          </a:p>
        </p:txBody>
      </p:sp>
    </p:spTree>
    <p:extLst>
      <p:ext uri="{BB962C8B-B14F-4D97-AF65-F5344CB8AC3E}">
        <p14:creationId xmlns:p14="http://schemas.microsoft.com/office/powerpoint/2010/main" val="1745342964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320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is pneumonoultramicroscopicsilicovolcanokoniosis?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84310" y="-15367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hlinkClick r:id="rId2" action="ppaction://hlinksldjump"/>
          </p:cNvPr>
          <p:cNvSpPr/>
          <p:nvPr/>
        </p:nvSpPr>
        <p:spPr>
          <a:xfrm>
            <a:off x="1802674" y="3030583"/>
            <a:ext cx="1998617" cy="271707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Very good</a:t>
            </a:r>
          </a:p>
        </p:txBody>
      </p:sp>
      <p:sp>
        <p:nvSpPr>
          <p:cNvPr id="6" name="Rounded Rectangle 5">
            <a:hlinkClick r:id="rId2" action="ppaction://hlinksldjump"/>
          </p:cNvPr>
          <p:cNvSpPr/>
          <p:nvPr/>
        </p:nvSpPr>
        <p:spPr>
          <a:xfrm>
            <a:off x="4153989" y="3161211"/>
            <a:ext cx="1828800" cy="2586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shortest word in the world</a:t>
            </a:r>
          </a:p>
        </p:txBody>
      </p:sp>
      <p:sp>
        <p:nvSpPr>
          <p:cNvPr id="7" name="&quot;No&quot; Symbol 6">
            <a:hlinkClick r:id="rId2" action="ppaction://hlinksldjump"/>
          </p:cNvPr>
          <p:cNvSpPr/>
          <p:nvPr/>
        </p:nvSpPr>
        <p:spPr>
          <a:xfrm>
            <a:off x="6335487" y="2830717"/>
            <a:ext cx="3317966" cy="3116805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Why are you doing this to me?</a:t>
            </a:r>
          </a:p>
        </p:txBody>
      </p:sp>
      <p:sp>
        <p:nvSpPr>
          <p:cNvPr id="8" name="Right Triangle 7">
            <a:hlinkClick r:id="rId2" action="ppaction://hlinksldjump"/>
          </p:cNvPr>
          <p:cNvSpPr/>
          <p:nvPr/>
        </p:nvSpPr>
        <p:spPr>
          <a:xfrm>
            <a:off x="9653453" y="1956526"/>
            <a:ext cx="2538547" cy="361065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Something to do with </a:t>
            </a:r>
            <a:r>
              <a:rPr lang="en-US" dirty="0" err="1"/>
              <a:t>valcanoes</a:t>
            </a:r>
            <a:endParaRPr lang="en-US" dirty="0"/>
          </a:p>
        </p:txBody>
      </p:sp>
      <p:sp>
        <p:nvSpPr>
          <p:cNvPr id="9" name="Rectangle 8">
            <a:hlinkClick r:id="rId2" action="ppaction://hlinksldjump"/>
          </p:cNvPr>
          <p:cNvSpPr/>
          <p:nvPr/>
        </p:nvSpPr>
        <p:spPr>
          <a:xfrm>
            <a:off x="0" y="0"/>
            <a:ext cx="2690949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Heart disease</a:t>
            </a:r>
          </a:p>
        </p:txBody>
      </p: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9496697" y="0"/>
            <a:ext cx="2695303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Stupid disease</a:t>
            </a:r>
          </a:p>
        </p:txBody>
      </p:sp>
      <p:sp>
        <p:nvSpPr>
          <p:cNvPr id="11" name="Rectangle 10">
            <a:hlinkClick r:id="rId2" action="ppaction://hlinksldjump"/>
          </p:cNvPr>
          <p:cNvSpPr/>
          <p:nvPr/>
        </p:nvSpPr>
        <p:spPr>
          <a:xfrm>
            <a:off x="0" y="6335486"/>
            <a:ext cx="2398710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cancer</a:t>
            </a:r>
          </a:p>
        </p:txBody>
      </p:sp>
      <p:sp>
        <p:nvSpPr>
          <p:cNvPr id="12" name="Rectangle 11">
            <a:hlinkClick r:id="rId4" action="ppaction://hlinksldjump"/>
          </p:cNvPr>
          <p:cNvSpPr/>
          <p:nvPr/>
        </p:nvSpPr>
        <p:spPr>
          <a:xfrm>
            <a:off x="9653453" y="6335486"/>
            <a:ext cx="2538546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Lung disease</a:t>
            </a:r>
          </a:p>
        </p:txBody>
      </p:sp>
    </p:spTree>
    <p:extLst>
      <p:ext uri="{BB962C8B-B14F-4D97-AF65-F5344CB8AC3E}">
        <p14:creationId xmlns:p14="http://schemas.microsoft.com/office/powerpoint/2010/main" val="28901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together.</a:t>
            </a:r>
          </a:p>
        </p:txBody>
      </p:sp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261" y="0"/>
            <a:ext cx="1171739" cy="1724266"/>
          </a:xfrm>
        </p:spPr>
      </p:pic>
      <p:pic>
        <p:nvPicPr>
          <p:cNvPr id="5" name="Picture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319" y="3830284"/>
            <a:ext cx="1362265" cy="1810003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8424916" y="2177883"/>
            <a:ext cx="1698172" cy="125111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ME </a:t>
            </a:r>
          </a:p>
        </p:txBody>
      </p:sp>
      <p:pic>
        <p:nvPicPr>
          <p:cNvPr id="7" name="Picture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9" y="2426773"/>
            <a:ext cx="3263659" cy="3540965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2505585" y="1215224"/>
            <a:ext cx="4173072" cy="143035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PLEASE DON’T PICK USSSS</a:t>
            </a:r>
          </a:p>
        </p:txBody>
      </p:sp>
      <p:sp>
        <p:nvSpPr>
          <p:cNvPr id="11" name="Oval Callout 10"/>
          <p:cNvSpPr/>
          <p:nvPr/>
        </p:nvSpPr>
        <p:spPr>
          <a:xfrm rot="11549762">
            <a:off x="10164476" y="2043919"/>
            <a:ext cx="1875554" cy="68331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MIND ME</a:t>
            </a:r>
          </a:p>
        </p:txBody>
      </p:sp>
      <p:pic>
        <p:nvPicPr>
          <p:cNvPr id="9" name="Picture 8">
            <a:hlinkClick r:id="rId4" action="ppaction://hlinksldjump"/>
            <a:extLst>
              <a:ext uri="{FF2B5EF4-FFF2-40B4-BE49-F238E27FC236}">
                <a16:creationId xmlns:a16="http://schemas.microsoft.com/office/drawing/2014/main" id="{FD083F8D-4BBC-4806-A6F6-39BA81A91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100" y="4581845"/>
            <a:ext cx="1362265" cy="1810003"/>
          </a:xfrm>
          <a:prstGeom prst="rect">
            <a:avLst/>
          </a:prstGeom>
        </p:spPr>
      </p:pic>
      <p:sp>
        <p:nvSpPr>
          <p:cNvPr id="10" name="Oval Callout 5">
            <a:extLst>
              <a:ext uri="{FF2B5EF4-FFF2-40B4-BE49-F238E27FC236}">
                <a16:creationId xmlns:a16="http://schemas.microsoft.com/office/drawing/2014/main" id="{03DD57DD-C5E2-4363-82BC-FC52D102C9DB}"/>
              </a:ext>
            </a:extLst>
          </p:cNvPr>
          <p:cNvSpPr/>
          <p:nvPr/>
        </p:nvSpPr>
        <p:spPr>
          <a:xfrm>
            <a:off x="6092765" y="2803441"/>
            <a:ext cx="1698172" cy="125111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ME </a:t>
            </a:r>
          </a:p>
        </p:txBody>
      </p:sp>
      <p:sp>
        <p:nvSpPr>
          <p:cNvPr id="12" name="Oval Callout 5">
            <a:extLst>
              <a:ext uri="{FF2B5EF4-FFF2-40B4-BE49-F238E27FC236}">
                <a16:creationId xmlns:a16="http://schemas.microsoft.com/office/drawing/2014/main" id="{E8C2A3D8-438C-44D1-897E-075EE61EC5FA}"/>
              </a:ext>
            </a:extLst>
          </p:cNvPr>
          <p:cNvSpPr/>
          <p:nvPr/>
        </p:nvSpPr>
        <p:spPr>
          <a:xfrm>
            <a:off x="10410227" y="3631259"/>
            <a:ext cx="1698172" cy="125111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CLICK ON ME </a:t>
            </a:r>
          </a:p>
        </p:txBody>
      </p:sp>
      <p:pic>
        <p:nvPicPr>
          <p:cNvPr id="13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C34CF95D-A462-4A78-9164-CE72C9436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20" y="4829038"/>
            <a:ext cx="1362265" cy="1810003"/>
          </a:xfrm>
          <a:prstGeom prst="rect">
            <a:avLst/>
          </a:prstGeom>
        </p:spPr>
      </p:pic>
      <p:pic>
        <p:nvPicPr>
          <p:cNvPr id="14" name="Picture 13">
            <a:hlinkClick r:id="rId4" action="ppaction://hlinksldjump"/>
            <a:extLst>
              <a:ext uri="{FF2B5EF4-FFF2-40B4-BE49-F238E27FC236}">
                <a16:creationId xmlns:a16="http://schemas.microsoft.com/office/drawing/2014/main" id="{469A0FE8-57DA-403D-92C2-371AB989C3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178" y="4054557"/>
            <a:ext cx="1362265" cy="1810003"/>
          </a:xfrm>
          <a:prstGeom prst="rect">
            <a:avLst/>
          </a:prstGeom>
        </p:spPr>
      </p:pic>
      <p:sp>
        <p:nvSpPr>
          <p:cNvPr id="15" name="Oval Callout 5">
            <a:extLst>
              <a:ext uri="{FF2B5EF4-FFF2-40B4-BE49-F238E27FC236}">
                <a16:creationId xmlns:a16="http://schemas.microsoft.com/office/drawing/2014/main" id="{22C6EE55-8DE0-4A7E-AFCF-BE050AA28E3F}"/>
              </a:ext>
            </a:extLst>
          </p:cNvPr>
          <p:cNvSpPr/>
          <p:nvPr/>
        </p:nvSpPr>
        <p:spPr>
          <a:xfrm>
            <a:off x="4316609" y="2713824"/>
            <a:ext cx="1698172" cy="125111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CLICK ON ME </a:t>
            </a:r>
          </a:p>
        </p:txBody>
      </p:sp>
    </p:spTree>
    <p:extLst>
      <p:ext uri="{BB962C8B-B14F-4D97-AF65-F5344CB8AC3E}">
        <p14:creationId xmlns:p14="http://schemas.microsoft.com/office/powerpoint/2010/main" val="375005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16</a:t>
            </a:r>
            <a:r>
              <a:rPr lang="en-US" baseline="30000" dirty="0"/>
              <a:t>th</a:t>
            </a:r>
            <a:r>
              <a:rPr lang="en-US" dirty="0"/>
              <a:t> letter in the alphabet??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 action="ppaction://hlinksldjump"/>
              </a:rPr>
              <a:t>AAABBAAAAAAAAAAAAAAAAAAAAAAAAAAAAAAAAAAAAAAAAAAAAAAAAAAAAZZZZZZZZZZZZZZZZZZZZJYRYTJRYTJZZZZZZZZZZZROOFTKYKRTYKRYTKRZZZZZZZZZZZZZZZZZZZZHDGDSVFTHGAHSVHIUFHIHIFZZZZZZYUGFNINANDONWIBJHBSBFJSVJVJKFHBJHVBJSBOBFUVBOSBVIOHSBFIOVBFIOBVYUSKGSUKZZZZYYYYYYYYYYYYGOTEMHAHAHAHAHAHAHAJJJJJJJJJJJJJJJUUUUUUUUUUUUDUMBUUUUUUGSEANGGGGGGGGGGGGGGDDDDDDDLOLDDDDDDDDDDDBBBBBBBBBBBBLLLLLLLLLLLDDDDDDDDDDDDDDVVVVVVVVVVVVEEEEEEEEEEEEYOUARELITTERALYMARIOEEEUUUUUUUUUUUGGGGGGGGGGGGGGMMMMMMMMMMMSSSSSSSSSSSSSSSSHHHHHHHHHHHDFFFFFFFFFFIDIOTFUFFFFFFFFFFFRRRRRRRRRKKKKKYOUAREDUMBAAHWWWWWWWWWWWWWWWMMGVVVVVJJJJJJJJJJJIIIIIIIIIIIIFFFFFFFFFFFFFFFFFHWWWWWWTTRRRRRRRRRRRRRRRLLLLLLQQQQQQQQQQQQQQBBXXXXXXXXXXXXXXXXXXXXXXSSSSSSSSSSDZZZZZZZZZZMMMMTTTTTTLLLLLLLLLLLLLLXFBSGYTSVGFJSVDJHFBVBSVJHVRSUYGRJSHBRJKVHBSDJABABYISSMARTERTHENYOURIGHTNOWOFEIUBRVBWRBLISANDONWIVREHGUHGIUHUAREUNIQUERITUEGIEJBJKHVBJKHSBVKSHKJHSBVJKHSFDUKYVJKSBJHFBJBVVVLGIYYYYYYYYYLYOUARELIKAABABELLYOUSHOULDNOTHAVETRIEDTHISGAMELOLOLOLOLOLOLOLOLOLOLOLOLOLOLOLOLOLOLOLOLOLOLOLOOLOLOLOLOLOLOLOLOLOOLOLOLOLOLL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68914" y="1480457"/>
            <a:ext cx="377372" cy="435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3468914" y="1480457"/>
            <a:ext cx="377372" cy="435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7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627016"/>
            <a:ext cx="8770571" cy="1223555"/>
          </a:xfrm>
        </p:spPr>
        <p:txBody>
          <a:bodyPr>
            <a:normAutofit fontScale="90000"/>
          </a:bodyPr>
          <a:lstStyle/>
          <a:p>
            <a:r>
              <a:rPr lang="en-US" dirty="0"/>
              <a:t>Which pair of words mean the same 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3696835" y="2912146"/>
            <a:ext cx="2416628" cy="116259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You, mean</a:t>
            </a:r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4180113" y="4551534"/>
            <a:ext cx="2455817" cy="9609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You, Bad at this quiz</a:t>
            </a:r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6769280" y="2912146"/>
            <a:ext cx="1946366" cy="130628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You, prideful</a:t>
            </a:r>
          </a:p>
        </p:txBody>
      </p:sp>
      <p:sp>
        <p:nvSpPr>
          <p:cNvPr id="7" name="Rectangle 6"/>
          <p:cNvSpPr/>
          <p:nvPr/>
        </p:nvSpPr>
        <p:spPr>
          <a:xfrm>
            <a:off x="59313" y="2559449"/>
            <a:ext cx="3239589" cy="303058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Hints (truths): </a:t>
            </a:r>
          </a:p>
          <a:p>
            <a:pPr algn="ctr"/>
            <a:r>
              <a:rPr lang="en-US" dirty="0"/>
              <a:t>You are not mean</a:t>
            </a:r>
          </a:p>
          <a:p>
            <a:pPr algn="ctr"/>
            <a:r>
              <a:rPr lang="en-US" dirty="0"/>
              <a:t>You are not prideful</a:t>
            </a:r>
          </a:p>
          <a:p>
            <a:pPr algn="ctr"/>
            <a:r>
              <a:rPr lang="en-US" dirty="0"/>
              <a:t>You are kind</a:t>
            </a:r>
          </a:p>
          <a:p>
            <a:pPr algn="ctr"/>
            <a:r>
              <a:rPr lang="en-US" dirty="0"/>
              <a:t>You are good at this quiz</a:t>
            </a:r>
          </a:p>
          <a:p>
            <a:pPr algn="ctr"/>
            <a:r>
              <a:rPr lang="en-US" dirty="0"/>
              <a:t>You are cool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None of the lies are correct ;) 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9371463" y="2967880"/>
            <a:ext cx="1959428" cy="11364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unkind, YOU</a:t>
            </a:r>
          </a:p>
        </p:txBody>
      </p:sp>
      <p:sp>
        <p:nvSpPr>
          <p:cNvPr id="9" name="Rectangle 8">
            <a:hlinkClick r:id="rId2" action="ppaction://hlinksldjump"/>
          </p:cNvPr>
          <p:cNvSpPr/>
          <p:nvPr/>
        </p:nvSpPr>
        <p:spPr>
          <a:xfrm>
            <a:off x="7517141" y="4551534"/>
            <a:ext cx="1953986" cy="8621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You,uncool</a:t>
            </a:r>
            <a:endParaRPr lang="en-US" dirty="0"/>
          </a:p>
        </p:txBody>
      </p: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0" y="13063"/>
            <a:ext cx="1201783" cy="182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you, smart</a:t>
            </a:r>
          </a:p>
        </p:txBody>
      </p:sp>
    </p:spTree>
    <p:extLst>
      <p:ext uri="{BB962C8B-B14F-4D97-AF65-F5344CB8AC3E}">
        <p14:creationId xmlns:p14="http://schemas.microsoft.com/office/powerpoint/2010/main" val="29407656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4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5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6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407</TotalTime>
  <Words>444</Words>
  <Application>Microsoft Office PowerPoint</Application>
  <PresentationFormat>Widescreen</PresentationFormat>
  <Paragraphs>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30" baseType="lpstr">
      <vt:lpstr>Arial</vt:lpstr>
      <vt:lpstr>Calibri</vt:lpstr>
      <vt:lpstr>Century Gothic</vt:lpstr>
      <vt:lpstr>Century Schoolbook</vt:lpstr>
      <vt:lpstr>Corbel</vt:lpstr>
      <vt:lpstr>Garamond</vt:lpstr>
      <vt:lpstr>Impact</vt:lpstr>
      <vt:lpstr>Trebuchet MS</vt:lpstr>
      <vt:lpstr>Tw Cen MT</vt:lpstr>
      <vt:lpstr>Wingdings 3</vt:lpstr>
      <vt:lpstr>Organic</vt:lpstr>
      <vt:lpstr>Vapor Trail</vt:lpstr>
      <vt:lpstr>Main Event</vt:lpstr>
      <vt:lpstr>Droplet</vt:lpstr>
      <vt:lpstr>Feathered</vt:lpstr>
      <vt:lpstr>Facet</vt:lpstr>
      <vt:lpstr>The Impossible game </vt:lpstr>
      <vt:lpstr> DISCLAIMER……..</vt:lpstr>
      <vt:lpstr>TUTORIAL……………………………</vt:lpstr>
      <vt:lpstr>WATCH CLOSELY</vt:lpstr>
      <vt:lpstr>Which part of spiderman’s face Faded first?</vt:lpstr>
      <vt:lpstr>What is pneumonoultramicroscopicsilicovolcanokoniosis? </vt:lpstr>
      <vt:lpstr>Click together.</vt:lpstr>
      <vt:lpstr>What is the 16th letter in the alphabet??</vt:lpstr>
      <vt:lpstr>Which pair of words mean the same thing?</vt:lpstr>
      <vt:lpstr>Find the pattern get through the maze CLICK the BLACK oval</vt:lpstr>
      <vt:lpstr>PowerPoint Presentation</vt:lpstr>
      <vt:lpstr>QUESTION 5</vt:lpstr>
      <vt:lpstr> YOU ARE BAD AT THIS GAME LOL…………..</vt:lpstr>
      <vt:lpstr>PowerPoint Presentation</vt:lpstr>
    </vt:vector>
  </TitlesOfParts>
  <Company>St. Louis Public Schools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</dc:title>
  <dc:creator>NDONWI, NEVIN</dc:creator>
  <cp:lastModifiedBy>NDONWI, NEVIN</cp:lastModifiedBy>
  <cp:revision>45</cp:revision>
  <dcterms:created xsi:type="dcterms:W3CDTF">2019-04-12T17:37:15Z</dcterms:created>
  <dcterms:modified xsi:type="dcterms:W3CDTF">2021-02-03T23:12:28Z</dcterms:modified>
</cp:coreProperties>
</file>